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46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9EE4A-56BE-45E2-9376-52E682779397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75D1-FBB0-418E-ACED-3EC4C213B77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mekhanicheskij-termometr-vlagomer-gigromet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605818" y="1674674"/>
            <a:ext cx="793236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Визначення ціни поділки</a:t>
            </a:r>
          </a:p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шкали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шкал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097" y="1730046"/>
            <a:ext cx="7577806" cy="14068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7158" y="872790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43372" y="872790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8148" y="944228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uk-UA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414" y="3186108"/>
            <a:ext cx="7500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Вибрати дві рисочки біля яких є числа</a:t>
            </a:r>
            <a:endParaRPr lang="ru-RU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3643309"/>
            <a:ext cx="8929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Підрахувати кількість поділок між вибраними числами </a:t>
            </a:r>
            <a:endParaRPr lang="ru-RU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 сполучна лінія 9"/>
          <p:cNvCxnSpPr/>
          <p:nvPr/>
        </p:nvCxnSpPr>
        <p:spPr>
          <a:xfrm>
            <a:off x="4643438" y="2585714"/>
            <a:ext cx="6429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 сполучна лінія 11"/>
          <p:cNvCxnSpPr/>
          <p:nvPr/>
        </p:nvCxnSpPr>
        <p:spPr>
          <a:xfrm>
            <a:off x="5357818" y="2585714"/>
            <a:ext cx="6429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сполучна лінія 12"/>
          <p:cNvCxnSpPr/>
          <p:nvPr/>
        </p:nvCxnSpPr>
        <p:spPr>
          <a:xfrm>
            <a:off x="6119838" y="2587302"/>
            <a:ext cx="6429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 сполучна лінія 13"/>
          <p:cNvCxnSpPr/>
          <p:nvPr/>
        </p:nvCxnSpPr>
        <p:spPr>
          <a:xfrm>
            <a:off x="6886611" y="2587302"/>
            <a:ext cx="6429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 сполучна лінія 14"/>
          <p:cNvCxnSpPr/>
          <p:nvPr/>
        </p:nvCxnSpPr>
        <p:spPr>
          <a:xfrm>
            <a:off x="7602579" y="2585714"/>
            <a:ext cx="6429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86314" y="1960737"/>
            <a:ext cx="428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rgbClr val="FF0066"/>
                </a:solidFill>
              </a:rPr>
              <a:t>1</a:t>
            </a:r>
            <a:endParaRPr lang="ru-RU" sz="4400" b="1" dirty="0">
              <a:solidFill>
                <a:srgbClr val="FF0066"/>
              </a:solidFill>
            </a:endParaRPr>
          </a:p>
        </p:txBody>
      </p:sp>
      <p:sp>
        <p:nvSpPr>
          <p:cNvPr id="17" name="Прямокутник 16"/>
          <p:cNvSpPr/>
          <p:nvPr/>
        </p:nvSpPr>
        <p:spPr>
          <a:xfrm>
            <a:off x="7000892" y="1944360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dirty="0" smtClean="0">
                <a:solidFill>
                  <a:srgbClr val="FF0066"/>
                </a:solidFill>
              </a:rPr>
              <a:t>4</a:t>
            </a:r>
            <a:endParaRPr lang="ru-RU" sz="4400" dirty="0"/>
          </a:p>
        </p:txBody>
      </p:sp>
      <p:sp>
        <p:nvSpPr>
          <p:cNvPr id="18" name="Прямокутник 17"/>
          <p:cNvSpPr/>
          <p:nvPr/>
        </p:nvSpPr>
        <p:spPr>
          <a:xfrm>
            <a:off x="5459322" y="1960737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dirty="0" smtClean="0">
                <a:solidFill>
                  <a:srgbClr val="FF0066"/>
                </a:solidFill>
              </a:rPr>
              <a:t>2</a:t>
            </a:r>
            <a:endParaRPr lang="ru-RU" sz="4400" dirty="0"/>
          </a:p>
        </p:txBody>
      </p:sp>
      <p:sp>
        <p:nvSpPr>
          <p:cNvPr id="19" name="Прямокутник 18"/>
          <p:cNvSpPr/>
          <p:nvPr/>
        </p:nvSpPr>
        <p:spPr>
          <a:xfrm>
            <a:off x="6143636" y="1944360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dirty="0" smtClean="0">
                <a:solidFill>
                  <a:srgbClr val="FF0066"/>
                </a:solidFill>
              </a:rPr>
              <a:t>3</a:t>
            </a:r>
            <a:endParaRPr lang="ru-RU" sz="4400" dirty="0"/>
          </a:p>
        </p:txBody>
      </p:sp>
      <p:sp>
        <p:nvSpPr>
          <p:cNvPr id="20" name="Прямокутник 19"/>
          <p:cNvSpPr/>
          <p:nvPr/>
        </p:nvSpPr>
        <p:spPr>
          <a:xfrm>
            <a:off x="7673900" y="1944360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dirty="0" smtClean="0">
                <a:solidFill>
                  <a:srgbClr val="FF0066"/>
                </a:solidFill>
              </a:rPr>
              <a:t>5</a:t>
            </a:r>
            <a:endParaRPr lang="ru-RU" sz="4400" dirty="0"/>
          </a:p>
        </p:txBody>
      </p:sp>
      <p:sp>
        <p:nvSpPr>
          <p:cNvPr id="22" name="TextBox 21"/>
          <p:cNvSpPr txBox="1"/>
          <p:nvPr/>
        </p:nvSpPr>
        <p:spPr>
          <a:xfrm>
            <a:off x="117414" y="4191004"/>
            <a:ext cx="8471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/>
            <a:r>
              <a:rPr lang="uk-UA" sz="2800" dirty="0" smtClean="0">
                <a:solidFill>
                  <a:srgbClr val="0000CC"/>
                </a:solidFill>
              </a:rPr>
              <a:t>3.</a:t>
            </a:r>
            <a:r>
              <a:rPr lang="uk-UA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Від більшого числа відняти менше і поділити на кількість поділок </a:t>
            </a:r>
            <a:endParaRPr lang="ru-RU" sz="2800" dirty="0">
              <a:solidFill>
                <a:srgbClr val="0000CC"/>
              </a:solidFill>
            </a:endParaRPr>
          </a:p>
        </p:txBody>
      </p:sp>
      <p:sp>
        <p:nvSpPr>
          <p:cNvPr id="23" name="Прямокутник 22"/>
          <p:cNvSpPr/>
          <p:nvPr/>
        </p:nvSpPr>
        <p:spPr>
          <a:xfrm>
            <a:off x="1139778" y="509809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90</a:t>
            </a:r>
            <a:endParaRPr lang="uk-U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Прямокутник 23"/>
          <p:cNvSpPr/>
          <p:nvPr/>
        </p:nvSpPr>
        <p:spPr>
          <a:xfrm>
            <a:off x="2052603" y="5061580"/>
            <a:ext cx="3962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Прямокутник 24"/>
          <p:cNvSpPr/>
          <p:nvPr/>
        </p:nvSpPr>
        <p:spPr>
          <a:xfrm>
            <a:off x="2563785" y="5134606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50</a:t>
            </a:r>
            <a:endParaRPr lang="uk-U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Прямокутник 25"/>
          <p:cNvSpPr/>
          <p:nvPr/>
        </p:nvSpPr>
        <p:spPr>
          <a:xfrm>
            <a:off x="847674" y="5134606"/>
            <a:ext cx="4074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endParaRPr lang="uk-U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" name="Прямокутник 26"/>
          <p:cNvSpPr/>
          <p:nvPr/>
        </p:nvSpPr>
        <p:spPr>
          <a:xfrm>
            <a:off x="3476610" y="5134606"/>
            <a:ext cx="4074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uk-U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8" name="Прямокутник 27"/>
          <p:cNvSpPr/>
          <p:nvPr/>
        </p:nvSpPr>
        <p:spPr>
          <a:xfrm>
            <a:off x="3914766" y="5098093"/>
            <a:ext cx="3818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uk-U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9" name="Прямокутник 28"/>
          <p:cNvSpPr/>
          <p:nvPr/>
        </p:nvSpPr>
        <p:spPr>
          <a:xfrm>
            <a:off x="4300932" y="5134606"/>
            <a:ext cx="5421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uk-U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Прямокутник 29"/>
          <p:cNvSpPr/>
          <p:nvPr/>
        </p:nvSpPr>
        <p:spPr>
          <a:xfrm>
            <a:off x="4827591" y="5171119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endParaRPr lang="uk-U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Прямокутник 30"/>
          <p:cNvSpPr/>
          <p:nvPr/>
        </p:nvSpPr>
        <p:spPr>
          <a:xfrm>
            <a:off x="5484825" y="5098093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uk-U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6953" y="142830"/>
            <a:ext cx="87631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Визначити ціну поділки шкали</a:t>
            </a:r>
            <a:endParaRPr lang="ru-RU" sz="4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кутник 33"/>
          <p:cNvSpPr/>
          <p:nvPr/>
        </p:nvSpPr>
        <p:spPr>
          <a:xfrm>
            <a:off x="6103497" y="5072085"/>
            <a:ext cx="6592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од</a:t>
            </a:r>
            <a:endParaRPr lang="uk-UA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36" name="Пряма сполучна лінія 35"/>
          <p:cNvCxnSpPr/>
          <p:nvPr/>
        </p:nvCxnSpPr>
        <p:spPr>
          <a:xfrm rot="60000" flipV="1">
            <a:off x="6032570" y="5590490"/>
            <a:ext cx="828000" cy="130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кутник 38"/>
          <p:cNvSpPr/>
          <p:nvPr/>
        </p:nvSpPr>
        <p:spPr>
          <a:xfrm>
            <a:off x="6032520" y="5534716"/>
            <a:ext cx="8853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</a:t>
            </a:r>
            <a:endParaRPr lang="uk-UA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20"/>
                            </p:stCondLst>
                            <p:childTnLst>
                              <p:par>
                                <p:cTn id="1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20"/>
                            </p:stCondLst>
                            <p:childTnLst>
                              <p:par>
                                <p:cTn id="21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8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4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eat-thermome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064" y="617499"/>
            <a:ext cx="5270520" cy="39528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8506" y="4633929"/>
            <a:ext cx="77269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Знайти ціну поділки шкали для вимірювання </a:t>
            </a:r>
          </a:p>
          <a:p>
            <a:pPr algn="ctr"/>
            <a:r>
              <a:rPr lang="uk-UA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температури в градусах Цельсія</a:t>
            </a:r>
            <a:endParaRPr lang="ru-RU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кутник 3">
            <a:hlinkClick r:id="rId3" action="ppaction://hlinksldjump"/>
          </p:cNvPr>
          <p:cNvSpPr/>
          <p:nvPr/>
        </p:nvSpPr>
        <p:spPr>
          <a:xfrm>
            <a:off x="409518" y="5765832"/>
            <a:ext cx="2455993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sldjump"/>
              </a:rPr>
              <a:t>Перевірка</a:t>
            </a:r>
            <a:endParaRPr lang="uk-UA" sz="4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48246" y="1712889"/>
            <a:ext cx="70475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 </a:t>
            </a:r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 – 10 ) : 8 = 5 °С/</a:t>
            </a:r>
            <a:r>
              <a:rPr lang="uk-UA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eat-thermome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064" y="617499"/>
            <a:ext cx="5270520" cy="3952890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2125629" y="4853007"/>
            <a:ext cx="5549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Знайти ціну поділки шкали для вимірювання </a:t>
            </a:r>
          </a:p>
          <a:p>
            <a:pPr algn="ctr"/>
            <a:r>
              <a:rPr lang="uk-UA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температури в градусах </a:t>
            </a:r>
            <a:r>
              <a:rPr lang="uk-UA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Фаренгейта</a:t>
            </a:r>
            <a:endParaRPr lang="ru-RU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кутник 3">
            <a:hlinkClick r:id="rId3" action="ppaction://hlinksldjump"/>
          </p:cNvPr>
          <p:cNvSpPr/>
          <p:nvPr/>
        </p:nvSpPr>
        <p:spPr>
          <a:xfrm>
            <a:off x="409518" y="5765832"/>
            <a:ext cx="2455993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Перевірка</a:t>
            </a:r>
            <a:endParaRPr lang="uk-UA" sz="4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6" name="Пряма зі стрілкою 5"/>
          <p:cNvCxnSpPr/>
          <p:nvPr/>
        </p:nvCxnSpPr>
        <p:spPr>
          <a:xfrm>
            <a:off x="226953" y="544473"/>
            <a:ext cx="720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зі стрілкою 8"/>
          <p:cNvCxnSpPr/>
          <p:nvPr/>
        </p:nvCxnSpPr>
        <p:spPr>
          <a:xfrm>
            <a:off x="920700" y="50796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зі стрілкою 9"/>
          <p:cNvCxnSpPr/>
          <p:nvPr/>
        </p:nvCxnSpPr>
        <p:spPr>
          <a:xfrm>
            <a:off x="555570" y="34290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07 0.06667 L 0.22014 0.15556 " pathEditMode="relative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07 0.06667 L 0.22014 0.15556 " pathEditMode="relative" ptsTypes="AA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eat-thermome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064" y="617499"/>
            <a:ext cx="5270520" cy="3952890"/>
          </a:xfrm>
          <a:prstGeom prst="rect">
            <a:avLst/>
          </a:prstGeom>
        </p:spPr>
      </p:pic>
      <p:cxnSp>
        <p:nvCxnSpPr>
          <p:cNvPr id="6" name="Пряма зі стрілкою 5"/>
          <p:cNvCxnSpPr/>
          <p:nvPr/>
        </p:nvCxnSpPr>
        <p:spPr>
          <a:xfrm>
            <a:off x="226953" y="544473"/>
            <a:ext cx="720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Прямокутник 6"/>
          <p:cNvSpPr/>
          <p:nvPr/>
        </p:nvSpPr>
        <p:spPr>
          <a:xfrm>
            <a:off x="2344707" y="1347759"/>
            <a:ext cx="9637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endParaRPr lang="uk-UA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 зі стрілкою 8"/>
          <p:cNvCxnSpPr/>
          <p:nvPr/>
        </p:nvCxnSpPr>
        <p:spPr>
          <a:xfrm flipH="1">
            <a:off x="8150274" y="4853007"/>
            <a:ext cx="730260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кутник 9"/>
          <p:cNvSpPr/>
          <p:nvPr/>
        </p:nvSpPr>
        <p:spPr>
          <a:xfrm>
            <a:off x="4128609" y="580986"/>
            <a:ext cx="8867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300</a:t>
            </a:r>
            <a:endParaRPr lang="uk-UA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847674" y="4670442"/>
            <a:ext cx="28167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300 - 200</a:t>
            </a:r>
            <a:endParaRPr lang="uk-UA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cxnSp>
        <p:nvCxnSpPr>
          <p:cNvPr id="13" name="Пряма сполучна лінія 12"/>
          <p:cNvCxnSpPr/>
          <p:nvPr/>
        </p:nvCxnSpPr>
        <p:spPr>
          <a:xfrm>
            <a:off x="592083" y="5437215"/>
            <a:ext cx="3176631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кутник 13"/>
          <p:cNvSpPr/>
          <p:nvPr/>
        </p:nvSpPr>
        <p:spPr>
          <a:xfrm>
            <a:off x="1786543" y="532767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</a:t>
            </a:r>
            <a:r>
              <a:rPr lang="uk-UA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0</a:t>
            </a:r>
            <a:endParaRPr lang="uk-UA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Прямокутник 14"/>
          <p:cNvSpPr/>
          <p:nvPr/>
        </p:nvSpPr>
        <p:spPr>
          <a:xfrm>
            <a:off x="3768714" y="4926033"/>
            <a:ext cx="15456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 10 </a:t>
            </a:r>
            <a:endParaRPr lang="uk-UA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6" name="Прямокутник 15"/>
          <p:cNvSpPr/>
          <p:nvPr/>
        </p:nvSpPr>
        <p:spPr>
          <a:xfrm>
            <a:off x="5010194" y="4926033"/>
            <a:ext cx="23367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ºF/</a:t>
            </a:r>
            <a:r>
              <a:rPr lang="uk-UA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под</a:t>
            </a:r>
            <a:endParaRPr lang="uk-U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1.85185E-6 L -0.00139 0.17176 L 0.28611 0.21574 " pathEditMode="relative" rAng="0" ptsTypes="A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72 1.11111E-6 L 0.00972 -0.36088 L -0.39392 -0.47014 " pathEditMode="relative" rAng="0" ptsTypes="A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" y="-2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100</Words>
  <Application>Microsoft Office PowerPoint</Application>
  <PresentationFormat>Екран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ВОЛОДИМИР УСТИНОВИЧ</dc:creator>
  <cp:lastModifiedBy>ВОЛОДИМИР УСТИНОВИЧ</cp:lastModifiedBy>
  <cp:revision>7</cp:revision>
  <dcterms:created xsi:type="dcterms:W3CDTF">2016-05-12T08:54:52Z</dcterms:created>
  <dcterms:modified xsi:type="dcterms:W3CDTF">2016-12-28T22:42:17Z</dcterms:modified>
</cp:coreProperties>
</file>