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>
        <p:scale>
          <a:sx n="84" d="100"/>
          <a:sy n="84" d="100"/>
        </p:scale>
        <p:origin x="-1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9420A-08AC-4CA9-8304-C4F213B20B9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B18A5-F4D0-4A2A-90BB-FF9F693E9F4E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9420A-08AC-4CA9-8304-C4F213B20B9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B18A5-F4D0-4A2A-90BB-FF9F693E9F4E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9420A-08AC-4CA9-8304-C4F213B20B9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B18A5-F4D0-4A2A-90BB-FF9F693E9F4E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9420A-08AC-4CA9-8304-C4F213B20B9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B18A5-F4D0-4A2A-90BB-FF9F693E9F4E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9420A-08AC-4CA9-8304-C4F213B20B9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B18A5-F4D0-4A2A-90BB-FF9F693E9F4E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9420A-08AC-4CA9-8304-C4F213B20B9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B18A5-F4D0-4A2A-90BB-FF9F693E9F4E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9420A-08AC-4CA9-8304-C4F213B20B9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B18A5-F4D0-4A2A-90BB-FF9F693E9F4E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9420A-08AC-4CA9-8304-C4F213B20B9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B18A5-F4D0-4A2A-90BB-FF9F693E9F4E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9420A-08AC-4CA9-8304-C4F213B20B9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B18A5-F4D0-4A2A-90BB-FF9F693E9F4E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9420A-08AC-4CA9-8304-C4F213B20B9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B18A5-F4D0-4A2A-90BB-FF9F693E9F4E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9420A-08AC-4CA9-8304-C4F213B20B9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B18A5-F4D0-4A2A-90BB-FF9F693E9F4E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9420A-08AC-4CA9-8304-C4F213B20B9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B18A5-F4D0-4A2A-90BB-FF9F693E9F4E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92" y="800064"/>
            <a:ext cx="70963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solidFill>
                  <a:srgbClr val="0000CC"/>
                </a:solidFill>
              </a:rPr>
              <a:t>Змоделювати рух тіла кинутого під кутом до горизонту згідно зразка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Рух_Кут_Горизонт_Умова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r>
              <a:rPr lang="en-US" b="1" dirty="0" err="1" smtClean="0">
                <a:solidFill>
                  <a:srgbClr val="C00000"/>
                </a:solidFill>
              </a:rPr>
              <a:t>ppsx</a:t>
            </a:r>
            <a:endParaRPr lang="uk-UA" b="1" dirty="0" smtClean="0">
              <a:solidFill>
                <a:srgbClr val="C00000"/>
              </a:solidFill>
            </a:endParaRPr>
          </a:p>
          <a:p>
            <a:r>
              <a:rPr lang="uk-UA" b="1" dirty="0" smtClean="0">
                <a:solidFill>
                  <a:srgbClr val="0000CC"/>
                </a:solidFill>
              </a:rPr>
              <a:t>Вимоги:</a:t>
            </a:r>
          </a:p>
          <a:p>
            <a:r>
              <a:rPr lang="uk-UA" b="1" dirty="0" smtClean="0">
                <a:solidFill>
                  <a:srgbClr val="0000CC"/>
                </a:solidFill>
              </a:rPr>
              <a:t>1.Рух кульок розпочинається тільки після клацання по тексту 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27910" y="1347759"/>
            <a:ext cx="6207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rgbClr val="C00000"/>
                </a:solidFill>
              </a:rPr>
              <a:t>45</a:t>
            </a:r>
            <a:r>
              <a:rPr lang="en-US" sz="20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º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12118" y="1347759"/>
            <a:ext cx="6207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rgbClr val="C00000"/>
                </a:solidFill>
              </a:rPr>
              <a:t>6</a:t>
            </a:r>
            <a:r>
              <a:rPr lang="uk-UA" sz="2000" b="1" dirty="0" smtClean="0">
                <a:solidFill>
                  <a:srgbClr val="C00000"/>
                </a:solidFill>
              </a:rPr>
              <a:t>0</a:t>
            </a:r>
            <a:r>
              <a:rPr lang="en-US" sz="20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º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80215" y="1347759"/>
            <a:ext cx="6207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rgbClr val="C00000"/>
                </a:solidFill>
              </a:rPr>
              <a:t>30</a:t>
            </a:r>
            <a:r>
              <a:rPr lang="en-US" sz="20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º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63466" y="982629"/>
            <a:ext cx="365130" cy="365130"/>
          </a:xfrm>
          <a:prstGeom prst="ellipse">
            <a:avLst/>
          </a:prstGeom>
          <a:solidFill>
            <a:srgbClr val="0000CC"/>
          </a:solidFill>
          <a:ln w="31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847674" y="982629"/>
            <a:ext cx="365130" cy="365130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468395" y="982629"/>
            <a:ext cx="365130" cy="36513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26952" y="507960"/>
            <a:ext cx="6207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rgbClr val="C00000"/>
                </a:solidFill>
              </a:rPr>
              <a:t>30</a:t>
            </a:r>
            <a:r>
              <a:rPr lang="en-US" sz="20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º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1161" y="507960"/>
            <a:ext cx="6207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rgbClr val="C00000"/>
                </a:solidFill>
              </a:rPr>
              <a:t>45</a:t>
            </a:r>
            <a:r>
              <a:rPr lang="en-US" sz="20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º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1882" y="507960"/>
            <a:ext cx="6207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solidFill>
                  <a:srgbClr val="C00000"/>
                </a:solidFill>
              </a:rPr>
              <a:t>6</a:t>
            </a:r>
            <a:r>
              <a:rPr lang="uk-UA" sz="2000" b="1" dirty="0" smtClean="0">
                <a:solidFill>
                  <a:srgbClr val="C00000"/>
                </a:solidFill>
              </a:rPr>
              <a:t>0</a:t>
            </a:r>
            <a:r>
              <a:rPr lang="en-US" sz="20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º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920700" y="4889520"/>
            <a:ext cx="7594704" cy="182565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кутник 8"/>
          <p:cNvSpPr/>
          <p:nvPr/>
        </p:nvSpPr>
        <p:spPr>
          <a:xfrm rot="2652024">
            <a:off x="9181" y="3438163"/>
            <a:ext cx="684000" cy="72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кутник 9"/>
          <p:cNvSpPr/>
          <p:nvPr/>
        </p:nvSpPr>
        <p:spPr>
          <a:xfrm rot="2652024">
            <a:off x="1513349" y="3347837"/>
            <a:ext cx="684000" cy="72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ілінія 16"/>
          <p:cNvSpPr/>
          <p:nvPr/>
        </p:nvSpPr>
        <p:spPr>
          <a:xfrm>
            <a:off x="1670756" y="3282674"/>
            <a:ext cx="4346222" cy="1424281"/>
          </a:xfrm>
          <a:custGeom>
            <a:avLst/>
            <a:gdLst>
              <a:gd name="connsiteX0" fmla="*/ 0 w 4346222"/>
              <a:gd name="connsiteY0" fmla="*/ 1424281 h 1424281"/>
              <a:gd name="connsiteX1" fmla="*/ 2178755 w 4346222"/>
              <a:gd name="connsiteY1" fmla="*/ 1881 h 1424281"/>
              <a:gd name="connsiteX2" fmla="*/ 4346222 w 4346222"/>
              <a:gd name="connsiteY2" fmla="*/ 1412992 h 1424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46222" h="1424281">
                <a:moveTo>
                  <a:pt x="0" y="1424281"/>
                </a:moveTo>
                <a:cubicBezTo>
                  <a:pt x="727192" y="714022"/>
                  <a:pt x="1454385" y="3763"/>
                  <a:pt x="2178755" y="1881"/>
                </a:cubicBezTo>
                <a:cubicBezTo>
                  <a:pt x="2903125" y="0"/>
                  <a:pt x="3624673" y="706496"/>
                  <a:pt x="4346222" y="1412992"/>
                </a:cubicBezTo>
              </a:path>
            </a:pathLst>
          </a:cu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кутник 17"/>
          <p:cNvSpPr/>
          <p:nvPr/>
        </p:nvSpPr>
        <p:spPr>
          <a:xfrm rot="2652024">
            <a:off x="593389" y="3420863"/>
            <a:ext cx="684000" cy="72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кутник 18"/>
          <p:cNvSpPr/>
          <p:nvPr/>
        </p:nvSpPr>
        <p:spPr>
          <a:xfrm rot="2652024">
            <a:off x="1542727" y="3365137"/>
            <a:ext cx="684000" cy="72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ілінія 22"/>
          <p:cNvSpPr/>
          <p:nvPr/>
        </p:nvSpPr>
        <p:spPr>
          <a:xfrm>
            <a:off x="1723986" y="2041507"/>
            <a:ext cx="5769054" cy="2628936"/>
          </a:xfrm>
          <a:custGeom>
            <a:avLst/>
            <a:gdLst>
              <a:gd name="connsiteX0" fmla="*/ 0 w 4346222"/>
              <a:gd name="connsiteY0" fmla="*/ 1424281 h 1424281"/>
              <a:gd name="connsiteX1" fmla="*/ 2178755 w 4346222"/>
              <a:gd name="connsiteY1" fmla="*/ 1881 h 1424281"/>
              <a:gd name="connsiteX2" fmla="*/ 4346222 w 4346222"/>
              <a:gd name="connsiteY2" fmla="*/ 1412992 h 1424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46222" h="1424281">
                <a:moveTo>
                  <a:pt x="0" y="1424281"/>
                </a:moveTo>
                <a:cubicBezTo>
                  <a:pt x="727192" y="714022"/>
                  <a:pt x="1454385" y="3763"/>
                  <a:pt x="2178755" y="1881"/>
                </a:cubicBezTo>
                <a:cubicBezTo>
                  <a:pt x="2903125" y="0"/>
                  <a:pt x="3624673" y="706496"/>
                  <a:pt x="4346222" y="1412992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ілінія 23"/>
          <p:cNvSpPr/>
          <p:nvPr/>
        </p:nvSpPr>
        <p:spPr>
          <a:xfrm>
            <a:off x="1723986" y="1055655"/>
            <a:ext cx="4346222" cy="3621135"/>
          </a:xfrm>
          <a:custGeom>
            <a:avLst/>
            <a:gdLst>
              <a:gd name="connsiteX0" fmla="*/ 0 w 4346222"/>
              <a:gd name="connsiteY0" fmla="*/ 1424281 h 1424281"/>
              <a:gd name="connsiteX1" fmla="*/ 2178755 w 4346222"/>
              <a:gd name="connsiteY1" fmla="*/ 1881 h 1424281"/>
              <a:gd name="connsiteX2" fmla="*/ 4346222 w 4346222"/>
              <a:gd name="connsiteY2" fmla="*/ 1412992 h 1424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46222" h="1424281">
                <a:moveTo>
                  <a:pt x="0" y="1424281"/>
                </a:moveTo>
                <a:cubicBezTo>
                  <a:pt x="727192" y="714022"/>
                  <a:pt x="1454385" y="3763"/>
                  <a:pt x="2178755" y="1881"/>
                </a:cubicBezTo>
                <a:cubicBezTo>
                  <a:pt x="2903125" y="0"/>
                  <a:pt x="3624673" y="706496"/>
                  <a:pt x="4346222" y="1412992"/>
                </a:cubicBezTo>
              </a:path>
            </a:pathLst>
          </a:cu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Арка 25"/>
          <p:cNvSpPr/>
          <p:nvPr/>
        </p:nvSpPr>
        <p:spPr>
          <a:xfrm rot="10800000">
            <a:off x="1395369" y="4597416"/>
            <a:ext cx="511182" cy="401643"/>
          </a:xfrm>
          <a:prstGeom prst="blockArc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57077E-6 L -2.22222E-6 0.32146 L 0.13577 0.32146 L 0.13577 0.51919 " pathEditMode="relative" rAng="0" ptsTypes="AAAA">
                                      <p:cBhvr>
                                        <p:cTn id="1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" y="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44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577 0.51919 L 0.2625 0.36771 C 0.28907 0.33349 0.32882 0.31452 0.37014 0.31452 C 0.41754 0.31452 0.45521 0.33349 0.48177 0.36771 L 0.60868 0.51919 " pathEditMode="relative" rAng="0" ptsTypes="FffFF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" y="-102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6 -0.00463 L 0.00086 0.33348 L 0.07187 0.33348 L 0.07187 0.51919 " pathEditMode="relative" rAng="0" ptsTypes="AAAA"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44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101 0.51758 L 0.24375 0.22988 C 0.28004 0.16605 0.33421 0.13044 0.39063 0.13044 C 0.45521 0.13044 0.50695 0.16605 0.54323 0.22988 L 0.71667 0.51758 " pathEditMode="relative" rAng="0" ptsTypes="FffFF">
                                      <p:cBhvr>
                                        <p:cTn id="5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" y="-194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7271E-6 L -0.00052 0.50926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44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0.5192 L 0.1276 0.21577 C 0.15434 0.14709 0.19444 0.10939 0.23611 0.10939 C 0.28368 0.10939 0.32187 0.14709 0.34861 0.21577 L 0.47639 0.5192 " pathEditMode="relative" rAng="0" ptsTypes="FffFF">
                                      <p:cBhvr>
                                        <p:cTn id="7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" y="-205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3" grpId="0" animBg="1"/>
      <p:bldP spid="3" grpId="1" animBg="1"/>
      <p:bldP spid="3" grpId="2" animBg="1"/>
      <p:bldP spid="4" grpId="0" animBg="1"/>
      <p:bldP spid="4" grpId="1" animBg="1"/>
      <p:bldP spid="9" grpId="0" animBg="1"/>
      <p:bldP spid="10" grpId="0" animBg="1"/>
      <p:bldP spid="17" grpId="0" animBg="1"/>
      <p:bldP spid="18" grpId="0" animBg="1"/>
      <p:bldP spid="18" grpId="1" animBg="1"/>
      <p:bldP spid="19" grpId="0" animBg="1"/>
      <p:bldP spid="19" grpId="1" animBg="1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34</Words>
  <Application>Microsoft Office PowerPoint</Application>
  <PresentationFormat>Екран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ВОЛОДИМИР УСТИНОВИЧ</dc:creator>
  <cp:lastModifiedBy>ВОЛОДИМИР УСТИНОВИЧ</cp:lastModifiedBy>
  <cp:revision>11</cp:revision>
  <dcterms:created xsi:type="dcterms:W3CDTF">2017-02-05T23:04:03Z</dcterms:created>
  <dcterms:modified xsi:type="dcterms:W3CDTF">2017-02-06T10:36:32Z</dcterms:modified>
</cp:coreProperties>
</file>